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9030"/>
    <a:srgbClr val="213142"/>
    <a:srgbClr val="E65E04"/>
    <a:srgbClr val="DD5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00"/>
    <p:restoredTop sz="96857"/>
  </p:normalViewPr>
  <p:slideViewPr>
    <p:cSldViewPr snapToGrid="0" snapToObjects="1">
      <p:cViewPr varScale="1">
        <p:scale>
          <a:sx n="81" d="100"/>
          <a:sy n="81" d="100"/>
        </p:scale>
        <p:origin x="3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8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2" indent="0" algn="ctr">
              <a:buNone/>
              <a:defRPr sz="1125"/>
            </a:lvl2pPr>
            <a:lvl3pPr marL="514345" indent="0" algn="ctr">
              <a:buNone/>
              <a:defRPr sz="1013"/>
            </a:lvl3pPr>
            <a:lvl4pPr marL="771517" indent="0" algn="ctr">
              <a:buNone/>
              <a:defRPr sz="900"/>
            </a:lvl4pPr>
            <a:lvl5pPr marL="1028690" indent="0" algn="ctr">
              <a:buNone/>
              <a:defRPr sz="900"/>
            </a:lvl5pPr>
            <a:lvl6pPr marL="1285862" indent="0" algn="ctr">
              <a:buNone/>
              <a:defRPr sz="900"/>
            </a:lvl6pPr>
            <a:lvl7pPr marL="1543035" indent="0" algn="ctr">
              <a:buNone/>
              <a:defRPr sz="900"/>
            </a:lvl7pPr>
            <a:lvl8pPr marL="1800207" indent="0" algn="ctr">
              <a:buNone/>
              <a:defRPr sz="900"/>
            </a:lvl8pPr>
            <a:lvl9pPr marL="2057379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21B-230D-AB46-AF6F-A6384FC50DCA}" type="datetimeFigureOut">
              <a:rPr lang="es-CL" smtClean="0"/>
              <a:t>09-10-2024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DFF-25B0-544F-AE41-2056F898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1631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21B-230D-AB46-AF6F-A6384FC50DCA}" type="datetimeFigureOut">
              <a:rPr lang="es-CL" smtClean="0"/>
              <a:t>09-10-2024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DFF-25B0-544F-AE41-2056F898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112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9" y="486836"/>
            <a:ext cx="1109067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7" y="486836"/>
            <a:ext cx="3262908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21B-230D-AB46-AF6F-A6384FC50DCA}" type="datetimeFigureOut">
              <a:rPr lang="es-CL" smtClean="0"/>
              <a:t>09-10-2024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DFF-25B0-544F-AE41-2056F898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4833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21B-230D-AB46-AF6F-A6384FC50DCA}" type="datetimeFigureOut">
              <a:rPr lang="es-CL" smtClean="0"/>
              <a:t>09-10-2024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DFF-25B0-544F-AE41-2056F898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291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5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8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4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1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69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6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0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37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21B-230D-AB46-AF6F-A6384FC50DCA}" type="datetimeFigureOut">
              <a:rPr lang="es-CL" smtClean="0"/>
              <a:t>09-10-2024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DFF-25B0-544F-AE41-2056F898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9154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21B-230D-AB46-AF6F-A6384FC50DCA}" type="datetimeFigureOut">
              <a:rPr lang="es-CL" smtClean="0"/>
              <a:t>09-10-2024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DFF-25B0-544F-AE41-2056F898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850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8"/>
            <a:ext cx="4436269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7" y="2241553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2" indent="0">
              <a:buNone/>
              <a:defRPr sz="1125" b="1"/>
            </a:lvl2pPr>
            <a:lvl3pPr marL="514345" indent="0">
              <a:buNone/>
              <a:defRPr sz="1013" b="1"/>
            </a:lvl3pPr>
            <a:lvl4pPr marL="771517" indent="0">
              <a:buNone/>
              <a:defRPr sz="900" b="1"/>
            </a:lvl4pPr>
            <a:lvl5pPr marL="1028690" indent="0">
              <a:buNone/>
              <a:defRPr sz="900" b="1"/>
            </a:lvl5pPr>
            <a:lvl6pPr marL="1285862" indent="0">
              <a:buNone/>
              <a:defRPr sz="900" b="1"/>
            </a:lvl6pPr>
            <a:lvl7pPr marL="1543035" indent="0">
              <a:buNone/>
              <a:defRPr sz="900" b="1"/>
            </a:lvl7pPr>
            <a:lvl8pPr marL="1800207" indent="0">
              <a:buNone/>
              <a:defRPr sz="900" b="1"/>
            </a:lvl8pPr>
            <a:lvl9pPr marL="2057379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7" y="3340100"/>
            <a:ext cx="2175941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8" y="2241553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2" indent="0">
              <a:buNone/>
              <a:defRPr sz="1125" b="1"/>
            </a:lvl2pPr>
            <a:lvl3pPr marL="514345" indent="0">
              <a:buNone/>
              <a:defRPr sz="1013" b="1"/>
            </a:lvl3pPr>
            <a:lvl4pPr marL="771517" indent="0">
              <a:buNone/>
              <a:defRPr sz="900" b="1"/>
            </a:lvl4pPr>
            <a:lvl5pPr marL="1028690" indent="0">
              <a:buNone/>
              <a:defRPr sz="900" b="1"/>
            </a:lvl5pPr>
            <a:lvl6pPr marL="1285862" indent="0">
              <a:buNone/>
              <a:defRPr sz="900" b="1"/>
            </a:lvl6pPr>
            <a:lvl7pPr marL="1543035" indent="0">
              <a:buNone/>
              <a:defRPr sz="900" b="1"/>
            </a:lvl7pPr>
            <a:lvl8pPr marL="1800207" indent="0">
              <a:buNone/>
              <a:defRPr sz="900" b="1"/>
            </a:lvl8pPr>
            <a:lvl9pPr marL="2057379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8" y="3340100"/>
            <a:ext cx="2186657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21B-230D-AB46-AF6F-A6384FC50DCA}" type="datetimeFigureOut">
              <a:rPr lang="es-CL" smtClean="0"/>
              <a:t>09-10-2024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DFF-25B0-544F-AE41-2056F898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7825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21B-230D-AB46-AF6F-A6384FC50DCA}" type="datetimeFigureOut">
              <a:rPr lang="es-CL" smtClean="0"/>
              <a:t>09-10-2024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DFF-25B0-544F-AE41-2056F898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9245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21B-230D-AB46-AF6F-A6384FC50DCA}" type="datetimeFigureOut">
              <a:rPr lang="es-CL" smtClean="0"/>
              <a:t>09-10-2024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DFF-25B0-544F-AE41-2056F898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7310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6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8" y="1316571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6" y="2743202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2" indent="0">
              <a:buNone/>
              <a:defRPr sz="788"/>
            </a:lvl2pPr>
            <a:lvl3pPr marL="514345" indent="0">
              <a:buNone/>
              <a:defRPr sz="675"/>
            </a:lvl3pPr>
            <a:lvl4pPr marL="771517" indent="0">
              <a:buNone/>
              <a:defRPr sz="563"/>
            </a:lvl4pPr>
            <a:lvl5pPr marL="1028690" indent="0">
              <a:buNone/>
              <a:defRPr sz="563"/>
            </a:lvl5pPr>
            <a:lvl6pPr marL="1285862" indent="0">
              <a:buNone/>
              <a:defRPr sz="563"/>
            </a:lvl6pPr>
            <a:lvl7pPr marL="1543035" indent="0">
              <a:buNone/>
              <a:defRPr sz="563"/>
            </a:lvl7pPr>
            <a:lvl8pPr marL="1800207" indent="0">
              <a:buNone/>
              <a:defRPr sz="563"/>
            </a:lvl8pPr>
            <a:lvl9pPr marL="2057379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21B-230D-AB46-AF6F-A6384FC50DCA}" type="datetimeFigureOut">
              <a:rPr lang="es-CL" smtClean="0"/>
              <a:t>09-10-2024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DFF-25B0-544F-AE41-2056F898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9095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6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8" y="1316571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2" indent="0">
              <a:buNone/>
              <a:defRPr sz="1575"/>
            </a:lvl2pPr>
            <a:lvl3pPr marL="514345" indent="0">
              <a:buNone/>
              <a:defRPr sz="1350"/>
            </a:lvl3pPr>
            <a:lvl4pPr marL="771517" indent="0">
              <a:buNone/>
              <a:defRPr sz="1125"/>
            </a:lvl4pPr>
            <a:lvl5pPr marL="1028690" indent="0">
              <a:buNone/>
              <a:defRPr sz="1125"/>
            </a:lvl5pPr>
            <a:lvl6pPr marL="1285862" indent="0">
              <a:buNone/>
              <a:defRPr sz="1125"/>
            </a:lvl6pPr>
            <a:lvl7pPr marL="1543035" indent="0">
              <a:buNone/>
              <a:defRPr sz="1125"/>
            </a:lvl7pPr>
            <a:lvl8pPr marL="1800207" indent="0">
              <a:buNone/>
              <a:defRPr sz="1125"/>
            </a:lvl8pPr>
            <a:lvl9pPr marL="2057379" indent="0">
              <a:buNone/>
              <a:defRPr sz="112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6" y="2743202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2" indent="0">
              <a:buNone/>
              <a:defRPr sz="788"/>
            </a:lvl2pPr>
            <a:lvl3pPr marL="514345" indent="0">
              <a:buNone/>
              <a:defRPr sz="675"/>
            </a:lvl3pPr>
            <a:lvl4pPr marL="771517" indent="0">
              <a:buNone/>
              <a:defRPr sz="563"/>
            </a:lvl4pPr>
            <a:lvl5pPr marL="1028690" indent="0">
              <a:buNone/>
              <a:defRPr sz="563"/>
            </a:lvl5pPr>
            <a:lvl6pPr marL="1285862" indent="0">
              <a:buNone/>
              <a:defRPr sz="563"/>
            </a:lvl6pPr>
            <a:lvl7pPr marL="1543035" indent="0">
              <a:buNone/>
              <a:defRPr sz="563"/>
            </a:lvl7pPr>
            <a:lvl8pPr marL="1800207" indent="0">
              <a:buNone/>
              <a:defRPr sz="563"/>
            </a:lvl8pPr>
            <a:lvl9pPr marL="2057379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21B-230D-AB46-AF6F-A6384FC50DCA}" type="datetimeFigureOut">
              <a:rPr lang="es-CL" smtClean="0"/>
              <a:t>09-10-2024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DFF-25B0-544F-AE41-2056F898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530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8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8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D921B-230D-AB46-AF6F-A6384FC50DCA}" type="datetimeFigureOut">
              <a:rPr lang="es-CL" smtClean="0"/>
              <a:t>09-10-2024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8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8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99DFF-25B0-544F-AE41-2056F898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7589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45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7" indent="-128587" algn="l" defTabSz="514345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9" indent="-128587" algn="l" defTabSz="51434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1" indent="-128587" algn="l" defTabSz="51434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04" indent="-128587" algn="l" defTabSz="51434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77" indent="-128587" algn="l" defTabSz="51434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49" indent="-128587" algn="l" defTabSz="51434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21" indent="-128587" algn="l" defTabSz="51434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94" indent="-128587" algn="l" defTabSz="51434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66" indent="-128587" algn="l" defTabSz="51434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4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2" algn="l" defTabSz="51434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45" algn="l" defTabSz="51434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17" algn="l" defTabSz="51434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90" algn="l" defTabSz="51434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62" algn="l" defTabSz="51434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35" algn="l" defTabSz="51434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07" algn="l" defTabSz="51434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79" algn="l" defTabSz="51434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isitantes@expovivienda.cl" TargetMode="External"/><Relationship Id="rId7" Type="http://schemas.openxmlformats.org/officeDocument/2006/relationships/image" Target="../media/image3.sv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expovivienda.cl/adquiere-tu-entrada/" TargetMode="External"/><Relationship Id="rId4" Type="http://schemas.openxmlformats.org/officeDocument/2006/relationships/hyperlink" Target="http://www.expovivienda.c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: una sola esquina redondeada 7">
            <a:extLst>
              <a:ext uri="{FF2B5EF4-FFF2-40B4-BE49-F238E27FC236}">
                <a16:creationId xmlns:a16="http://schemas.microsoft.com/office/drawing/2014/main" id="{90E6D765-1B9C-BBC0-9352-309575C9B8B6}"/>
              </a:ext>
            </a:extLst>
          </p:cNvPr>
          <p:cNvSpPr/>
          <p:nvPr/>
        </p:nvSpPr>
        <p:spPr>
          <a:xfrm flipH="1">
            <a:off x="280637" y="6625100"/>
            <a:ext cx="4582225" cy="585223"/>
          </a:xfrm>
          <a:prstGeom prst="round1Rect">
            <a:avLst>
              <a:gd name="adj" fmla="val 50000"/>
            </a:avLst>
          </a:prstGeom>
          <a:solidFill>
            <a:srgbClr val="21314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86DC22-DAED-C347-89E9-A72B89F9F7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7374" y="4084496"/>
            <a:ext cx="4408753" cy="47661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s-CL" sz="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Tiene el agrado de invitarte a visitar Expo Vivienda 2024, la exhibición inmobiliaria y de financiamiento más importante de Chile a realizarse del 8 al 10 de noviembre en </a:t>
            </a:r>
            <a:r>
              <a:rPr lang="es-CL" sz="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Metropolitan</a:t>
            </a:r>
            <a:r>
              <a:rPr lang="es-CL" sz="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Santiago, </a:t>
            </a:r>
            <a:r>
              <a:rPr lang="es-ES" sz="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Av. San Josemaría Escrivá de </a:t>
            </a:r>
            <a:r>
              <a:rPr lang="es-ES" sz="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Balager</a:t>
            </a:r>
            <a:r>
              <a:rPr lang="es-ES" sz="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5600</a:t>
            </a:r>
            <a:endParaRPr lang="es-CL" sz="8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B63D91B8-8BE4-544F-8809-FD563C38F092}"/>
              </a:ext>
            </a:extLst>
          </p:cNvPr>
          <p:cNvSpPr txBox="1">
            <a:spLocks/>
          </p:cNvSpPr>
          <p:nvPr/>
        </p:nvSpPr>
        <p:spPr>
          <a:xfrm>
            <a:off x="373244" y="3584434"/>
            <a:ext cx="4381810" cy="23349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200" b="1" dirty="0">
                <a:solidFill>
                  <a:srgbClr val="213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NOMBRE/LOGO EMPRESA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20A4DB1F-0107-7446-90E1-18B14A4AC134}"/>
              </a:ext>
            </a:extLst>
          </p:cNvPr>
          <p:cNvSpPr txBox="1">
            <a:spLocks/>
          </p:cNvSpPr>
          <p:nvPr/>
        </p:nvSpPr>
        <p:spPr>
          <a:xfrm>
            <a:off x="280638" y="6332408"/>
            <a:ext cx="4582227" cy="1898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s-CL" sz="800" b="1" dirty="0">
                <a:solidFill>
                  <a:srgbClr val="213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¿Necesitas ayuda? Contáctanos aquí </a:t>
            </a:r>
            <a:r>
              <a:rPr lang="es-CL" sz="800" b="1" dirty="0">
                <a:solidFill>
                  <a:srgbClr val="21314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visitantes@expovivienda.cl</a:t>
            </a:r>
            <a:r>
              <a:rPr lang="es-CL" sz="800" b="1" dirty="0">
                <a:solidFill>
                  <a:srgbClr val="213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• </a:t>
            </a:r>
            <a:r>
              <a:rPr lang="es-CL" sz="800" b="1" dirty="0">
                <a:solidFill>
                  <a:srgbClr val="213142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www.expovivienda.cl</a:t>
            </a:r>
            <a:r>
              <a:rPr lang="es-CL" sz="800" b="1" dirty="0">
                <a:solidFill>
                  <a:srgbClr val="213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8" name="Subtítulo 2">
            <a:extLst>
              <a:ext uri="{FF2B5EF4-FFF2-40B4-BE49-F238E27FC236}">
                <a16:creationId xmlns:a16="http://schemas.microsoft.com/office/drawing/2014/main" id="{DC2B057B-5E03-2442-9E26-96A6EB8D3DFC}"/>
              </a:ext>
            </a:extLst>
          </p:cNvPr>
          <p:cNvSpPr txBox="1">
            <a:spLocks/>
          </p:cNvSpPr>
          <p:nvPr/>
        </p:nvSpPr>
        <p:spPr>
          <a:xfrm>
            <a:off x="953893" y="5280574"/>
            <a:ext cx="3235714" cy="4136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s-CL" sz="1000" b="1" dirty="0">
                <a:solidFill>
                  <a:srgbClr val="213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 CÓDIGO DE INVITACIÓN LIBERADA ES: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s-CL" sz="1200" b="1" dirty="0">
                <a:solidFill>
                  <a:srgbClr val="D890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28DAF270-8F66-9E42-B4F0-7AB20142DAD1}"/>
              </a:ext>
            </a:extLst>
          </p:cNvPr>
          <p:cNvSpPr/>
          <p:nvPr/>
        </p:nvSpPr>
        <p:spPr>
          <a:xfrm>
            <a:off x="524578" y="4727540"/>
            <a:ext cx="4094344" cy="546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9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validar tu invitación liberada debes registrarte e ingresar el código de cortesía en el siguiente link:</a:t>
            </a:r>
          </a:p>
          <a:p>
            <a:pPr algn="ctr">
              <a:spcBef>
                <a:spcPts val="300"/>
              </a:spcBef>
            </a:pPr>
            <a:r>
              <a:rPr lang="es-CL" sz="900" b="1" dirty="0">
                <a:solidFill>
                  <a:srgbClr val="D8903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https://www.expovivienda.cl/adquiere-tu-entrada/</a:t>
            </a:r>
            <a:endParaRPr lang="es-CL" sz="900" b="1" dirty="0">
              <a:solidFill>
                <a:srgbClr val="D8903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4BBA638C-0A8C-EE56-32FF-B464ADC81BF8}"/>
              </a:ext>
            </a:extLst>
          </p:cNvPr>
          <p:cNvSpPr txBox="1">
            <a:spLocks/>
          </p:cNvSpPr>
          <p:nvPr/>
        </p:nvSpPr>
        <p:spPr>
          <a:xfrm>
            <a:off x="421933" y="2752063"/>
            <a:ext cx="4299635" cy="5152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514345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2" indent="0" algn="ctr" defTabSz="514345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45" indent="0" algn="ctr" defTabSz="514345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17" indent="0" algn="ctr" defTabSz="514345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690" indent="0" algn="ctr" defTabSz="514345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62" indent="0" algn="ctr" defTabSz="514345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35" indent="0" algn="ctr" defTabSz="514345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07" indent="0" algn="ctr" defTabSz="514345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379" indent="0" algn="ctr" defTabSz="514345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s-ES" sz="800" b="1" dirty="0">
                <a:solidFill>
                  <a:srgbClr val="213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¿Estás listo para encontrar la propiedad de tus sueños?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s-ES" sz="800" b="1" dirty="0">
                <a:solidFill>
                  <a:srgbClr val="213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invitamos a Expo Vivienda 2024, la feria inmobiliaria más esperada del año para todos aquellos que buscan comprar y/o invertir.</a:t>
            </a:r>
            <a:endParaRPr lang="es-CL" sz="800" b="1" dirty="0">
              <a:solidFill>
                <a:srgbClr val="2131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4E31E2F8-45E8-814E-9140-97D915E7D319}"/>
              </a:ext>
            </a:extLst>
          </p:cNvPr>
          <p:cNvSpPr txBox="1">
            <a:spLocks/>
          </p:cNvSpPr>
          <p:nvPr/>
        </p:nvSpPr>
        <p:spPr>
          <a:xfrm>
            <a:off x="563227" y="5856259"/>
            <a:ext cx="4017046" cy="4411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s-CL" sz="800" b="1" dirty="0">
                <a:solidFill>
                  <a:srgbClr val="213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vez registrado, recibirás en tu correo electrónico </a:t>
            </a:r>
            <a:r>
              <a:rPr lang="es-ES" sz="800" b="1" dirty="0">
                <a:solidFill>
                  <a:srgbClr val="213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QR que debes presentar el día de tu visita en el acceso de Expo Vivienda 2024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s-ES" sz="800" b="1" dirty="0">
                <a:solidFill>
                  <a:srgbClr val="213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(Ticket válido por 1 día)</a:t>
            </a:r>
            <a:endParaRPr lang="es-CL" sz="800" b="1" dirty="0">
              <a:solidFill>
                <a:srgbClr val="2131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9F9672F-AB22-76A1-B924-A6E44495C223}"/>
              </a:ext>
            </a:extLst>
          </p:cNvPr>
          <p:cNvSpPr txBox="1"/>
          <p:nvPr/>
        </p:nvSpPr>
        <p:spPr>
          <a:xfrm>
            <a:off x="1544817" y="6682561"/>
            <a:ext cx="3144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BUSES DE ACERCAMIENTO EXPO VIVIENDA</a:t>
            </a:r>
          </a:p>
          <a:p>
            <a:pPr algn="ctr"/>
            <a:r>
              <a:rPr lang="es-CL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Contaremos con buses de acercamiento gratuitos desde estación Metro Tobalaba (salida MUT frente a “Preunic”)</a:t>
            </a:r>
            <a:endParaRPr lang="es-CL" sz="800" dirty="0">
              <a:solidFill>
                <a:schemeClr val="bg1"/>
              </a:solidFill>
            </a:endParaRPr>
          </a:p>
        </p:txBody>
      </p:sp>
      <p:pic>
        <p:nvPicPr>
          <p:cNvPr id="13" name="Gráfico 12" descr="Autobús con relleno sólido">
            <a:extLst>
              <a:ext uri="{FF2B5EF4-FFF2-40B4-BE49-F238E27FC236}">
                <a16:creationId xmlns:a16="http://schemas.microsoft.com/office/drawing/2014/main" id="{95D0F122-CB71-E678-9E78-D46FD4A3A1D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6745" y="6569313"/>
            <a:ext cx="796290" cy="695483"/>
          </a:xfrm>
          <a:prstGeom prst="rect">
            <a:avLst/>
          </a:prstGeom>
        </p:spPr>
      </p:pic>
      <p:sp>
        <p:nvSpPr>
          <p:cNvPr id="7" name="Rectángulo: una sola esquina redondeada 6">
            <a:extLst>
              <a:ext uri="{FF2B5EF4-FFF2-40B4-BE49-F238E27FC236}">
                <a16:creationId xmlns:a16="http://schemas.microsoft.com/office/drawing/2014/main" id="{331A9B4C-7F6E-0D72-E61A-367F4873EFAC}"/>
              </a:ext>
            </a:extLst>
          </p:cNvPr>
          <p:cNvSpPr/>
          <p:nvPr/>
        </p:nvSpPr>
        <p:spPr>
          <a:xfrm flipH="1">
            <a:off x="280638" y="4662524"/>
            <a:ext cx="4582226" cy="1113223"/>
          </a:xfrm>
          <a:prstGeom prst="round1Rect">
            <a:avLst>
              <a:gd name="adj" fmla="val 24196"/>
            </a:avLst>
          </a:prstGeom>
          <a:noFill/>
          <a:ln w="19050">
            <a:solidFill>
              <a:srgbClr val="D8903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98338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1316</TotalTime>
  <Words>190</Words>
  <Application>Microsoft Office PowerPoint</Application>
  <PresentationFormat>Presentación en pantalla (16:9)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Gladys AHUMADA</dc:creator>
  <cp:lastModifiedBy>Claudio Botarro</cp:lastModifiedBy>
  <cp:revision>51</cp:revision>
  <dcterms:created xsi:type="dcterms:W3CDTF">2020-10-28T15:33:59Z</dcterms:created>
  <dcterms:modified xsi:type="dcterms:W3CDTF">2024-10-09T13:31:39Z</dcterms:modified>
</cp:coreProperties>
</file>