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AE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60"/>
    <p:restoredTop sz="94685"/>
  </p:normalViewPr>
  <p:slideViewPr>
    <p:cSldViewPr snapToGrid="0">
      <p:cViewPr varScale="1">
        <p:scale>
          <a:sx n="106" d="100"/>
          <a:sy n="106" d="100"/>
        </p:scale>
        <p:origin x="176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EE930-3E17-BE40-899A-14496062855F}" type="datetimeFigureOut">
              <a:rPr lang="es-CL" smtClean="0"/>
              <a:t>01-07-25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D749C-81E0-EA44-92D3-D657B20254D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68116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EE930-3E17-BE40-899A-14496062855F}" type="datetimeFigureOut">
              <a:rPr lang="es-CL" smtClean="0"/>
              <a:t>01-07-25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D749C-81E0-EA44-92D3-D657B20254D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1264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3"/>
            <a:ext cx="1478756" cy="7749117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3"/>
            <a:ext cx="4350544" cy="7749117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EE930-3E17-BE40-899A-14496062855F}" type="datetimeFigureOut">
              <a:rPr lang="es-CL" smtClean="0"/>
              <a:t>01-07-25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D749C-81E0-EA44-92D3-D657B20254D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1794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EE930-3E17-BE40-899A-14496062855F}" type="datetimeFigureOut">
              <a:rPr lang="es-CL" smtClean="0"/>
              <a:t>01-07-25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D749C-81E0-EA44-92D3-D657B20254D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3033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EE930-3E17-BE40-899A-14496062855F}" type="datetimeFigureOut">
              <a:rPr lang="es-CL" smtClean="0"/>
              <a:t>01-07-25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D749C-81E0-EA44-92D3-D657B20254D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1608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EE930-3E17-BE40-899A-14496062855F}" type="datetimeFigureOut">
              <a:rPr lang="es-CL" smtClean="0"/>
              <a:t>01-07-25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D749C-81E0-EA44-92D3-D657B20254D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93488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5"/>
            <a:ext cx="5915025" cy="1767417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EE930-3E17-BE40-899A-14496062855F}" type="datetimeFigureOut">
              <a:rPr lang="es-CL" smtClean="0"/>
              <a:t>01-07-25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D749C-81E0-EA44-92D3-D657B20254D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5250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EE930-3E17-BE40-899A-14496062855F}" type="datetimeFigureOut">
              <a:rPr lang="es-CL" smtClean="0"/>
              <a:t>01-07-25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D749C-81E0-EA44-92D3-D657B20254D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9773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EE930-3E17-BE40-899A-14496062855F}" type="datetimeFigureOut">
              <a:rPr lang="es-CL" smtClean="0"/>
              <a:t>01-07-25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D749C-81E0-EA44-92D3-D657B20254D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1124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8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EE930-3E17-BE40-899A-14496062855F}" type="datetimeFigureOut">
              <a:rPr lang="es-CL" smtClean="0"/>
              <a:t>01-07-25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D749C-81E0-EA44-92D3-D657B20254D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4772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8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EE930-3E17-BE40-899A-14496062855F}" type="datetimeFigureOut">
              <a:rPr lang="es-CL" smtClean="0"/>
              <a:t>01-07-25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D749C-81E0-EA44-92D3-D657B20254D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723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5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7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EFEE930-3E17-BE40-899A-14496062855F}" type="datetimeFigureOut">
              <a:rPr lang="es-CL" smtClean="0"/>
              <a:t>01-07-25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CAD749C-81E0-EA44-92D3-D657B20254D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6977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visitantes@expovivienda.cl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expovivienda.cl/" TargetMode="External"/><Relationship Id="rId5" Type="http://schemas.openxmlformats.org/officeDocument/2006/relationships/hyperlink" Target="https://www.expovivienda.cl/compra-tu-ticket/" TargetMode="External"/><Relationship Id="rId4" Type="http://schemas.openxmlformats.org/officeDocument/2006/relationships/hyperlink" Target="http://www.expovivienda.c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>
            <a:extLst>
              <a:ext uri="{FF2B5EF4-FFF2-40B4-BE49-F238E27FC236}">
                <a16:creationId xmlns:a16="http://schemas.microsoft.com/office/drawing/2014/main" id="{9A16EF1A-2112-BEA9-8B65-082DFDC1A853}"/>
              </a:ext>
            </a:extLst>
          </p:cNvPr>
          <p:cNvSpPr/>
          <p:nvPr/>
        </p:nvSpPr>
        <p:spPr>
          <a:xfrm>
            <a:off x="459015" y="2108563"/>
            <a:ext cx="2216728" cy="1897094"/>
          </a:xfrm>
          <a:prstGeom prst="roundRect">
            <a:avLst>
              <a:gd name="adj" fmla="val 2723"/>
            </a:avLst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0AE1087-A9DD-AF61-CADA-1378AD91FB5F}"/>
              </a:ext>
            </a:extLst>
          </p:cNvPr>
          <p:cNvSpPr txBox="1"/>
          <p:nvPr/>
        </p:nvSpPr>
        <p:spPr>
          <a:xfrm>
            <a:off x="3066366" y="2108563"/>
            <a:ext cx="30478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INVITACIÓN LIBERADA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4DF9577-EA41-5723-80AF-FF55CDAD40BF}"/>
              </a:ext>
            </a:extLst>
          </p:cNvPr>
          <p:cNvSpPr txBox="1"/>
          <p:nvPr/>
        </p:nvSpPr>
        <p:spPr>
          <a:xfrm>
            <a:off x="3066366" y="2632804"/>
            <a:ext cx="3454507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¿Buscas una vivienda o alternativas de financiamiento? </a:t>
            </a:r>
          </a:p>
          <a:p>
            <a:endParaRPr lang="es-CL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s-CL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Queremos invitarte a descubrir las mejores posibilidades en la única feria que te ofrece todo en un solo lugar: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1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PROYECTOS INMOBILIARIOS: </a:t>
            </a:r>
            <a:r>
              <a:rPr lang="es-CL" sz="1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Casas/Deptos. con y sin subsidio en  Santiago y Regiones; Terrenos/Parcelas y oferta Internacional.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1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FINANCIAMIENTO: </a:t>
            </a:r>
            <a:r>
              <a:rPr lang="es-CL" sz="1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Bancos, Cooperativas, Cajas de Compensación y Mutuarias.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1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OPORTUNIDADES DE INVERSIÓN.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1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EQUIPAMIENTO PARA EL HOGAR.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1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CHARLAS Y CONFERENCIAS MINVU Y DE EDUCACIÓN FINANCIERA.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89FD9EE-D00A-CBA6-B7BC-967C2813F6A2}"/>
              </a:ext>
            </a:extLst>
          </p:cNvPr>
          <p:cNvSpPr txBox="1"/>
          <p:nvPr/>
        </p:nvSpPr>
        <p:spPr>
          <a:xfrm>
            <a:off x="580539" y="2799865"/>
            <a:ext cx="19673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1600" dirty="0">
                <a:latin typeface="Arial" panose="020B0604020202020204" pitchFamily="34" charset="0"/>
                <a:cs typeface="Arial" panose="020B0604020202020204" pitchFamily="34" charset="0"/>
              </a:rPr>
              <a:t>LOGO O NOMBRE EMPRESA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FC9834FC-C2C8-53D0-C725-F5152190409D}"/>
              </a:ext>
            </a:extLst>
          </p:cNvPr>
          <p:cNvSpPr txBox="1"/>
          <p:nvPr/>
        </p:nvSpPr>
        <p:spPr>
          <a:xfrm>
            <a:off x="350864" y="4968851"/>
            <a:ext cx="2675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Ingresa el código y valida tu invitación en el siguiente link: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4A0E10B7-FABE-58B9-7905-394EF130FD6F}"/>
              </a:ext>
            </a:extLst>
          </p:cNvPr>
          <p:cNvSpPr txBox="1"/>
          <p:nvPr/>
        </p:nvSpPr>
        <p:spPr>
          <a:xfrm>
            <a:off x="1179027" y="6368873"/>
            <a:ext cx="44999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L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Más información: </a:t>
            </a:r>
            <a:r>
              <a:rPr lang="es-CL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visitantes@expovivienda.cl</a:t>
            </a:r>
            <a:r>
              <a:rPr lang="es-CL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s-CL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www.expovivienda.cl</a:t>
            </a:r>
            <a:r>
              <a:rPr lang="es-CL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738E59CC-34A2-337C-DCCA-A140DA3B6E30}"/>
              </a:ext>
            </a:extLst>
          </p:cNvPr>
          <p:cNvSpPr txBox="1"/>
          <p:nvPr/>
        </p:nvSpPr>
        <p:spPr>
          <a:xfrm>
            <a:off x="350864" y="4075942"/>
            <a:ext cx="25496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Código de cortesía:</a:t>
            </a:r>
          </a:p>
        </p:txBody>
      </p:sp>
      <p:sp>
        <p:nvSpPr>
          <p:cNvPr id="12" name="Rectángulo redondeado 11">
            <a:extLst>
              <a:ext uri="{FF2B5EF4-FFF2-40B4-BE49-F238E27FC236}">
                <a16:creationId xmlns:a16="http://schemas.microsoft.com/office/drawing/2014/main" id="{138C9E00-6A66-0C02-C592-8C830BEAB2F1}"/>
              </a:ext>
            </a:extLst>
          </p:cNvPr>
          <p:cNvSpPr/>
          <p:nvPr/>
        </p:nvSpPr>
        <p:spPr>
          <a:xfrm>
            <a:off x="452681" y="4396830"/>
            <a:ext cx="2223062" cy="501709"/>
          </a:xfrm>
          <a:prstGeom prst="roundRect">
            <a:avLst>
              <a:gd name="adj" fmla="val 13976"/>
            </a:avLst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L" sz="20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00000</a:t>
            </a:r>
          </a:p>
        </p:txBody>
      </p:sp>
      <p:sp>
        <p:nvSpPr>
          <p:cNvPr id="15" name="Rectángulo redondeado 14">
            <a:extLst>
              <a:ext uri="{FF2B5EF4-FFF2-40B4-BE49-F238E27FC236}">
                <a16:creationId xmlns:a16="http://schemas.microsoft.com/office/drawing/2014/main" id="{2228C66D-1BF2-6F59-391E-23EFEF6C82CD}"/>
              </a:ext>
            </a:extLst>
          </p:cNvPr>
          <p:cNvSpPr/>
          <p:nvPr/>
        </p:nvSpPr>
        <p:spPr>
          <a:xfrm>
            <a:off x="452681" y="5468007"/>
            <a:ext cx="2223062" cy="501709"/>
          </a:xfrm>
          <a:prstGeom prst="roundRect">
            <a:avLst>
              <a:gd name="adj" fmla="val 13976"/>
            </a:avLst>
          </a:prstGeom>
          <a:solidFill>
            <a:srgbClr val="1CAEB9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L" sz="11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https://www.expovivienda.cl/compra-tu-ticket/</a:t>
            </a:r>
            <a:r>
              <a:rPr lang="es-CL" sz="11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" name="Rectángulo 1">
            <a:hlinkClick r:id="rId6"/>
            <a:extLst>
              <a:ext uri="{FF2B5EF4-FFF2-40B4-BE49-F238E27FC236}">
                <a16:creationId xmlns:a16="http://schemas.microsoft.com/office/drawing/2014/main" id="{7A5F6E60-654C-A1AA-5D1D-8388ADC045CE}"/>
              </a:ext>
            </a:extLst>
          </p:cNvPr>
          <p:cNvSpPr/>
          <p:nvPr/>
        </p:nvSpPr>
        <p:spPr>
          <a:xfrm>
            <a:off x="5853792" y="0"/>
            <a:ext cx="1004207" cy="612321"/>
          </a:xfrm>
          <a:prstGeom prst="rect">
            <a:avLst/>
          </a:prstGeom>
          <a:solidFill>
            <a:srgbClr val="102C4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31241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11308</TotalTime>
  <Words>129</Words>
  <Application>Microsoft Macintosh PowerPoint</Application>
  <PresentationFormat>Presentación en pantalla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Gladys Ahumada</dc:creator>
  <cp:lastModifiedBy>Gladys Ahumada</cp:lastModifiedBy>
  <cp:revision>12</cp:revision>
  <dcterms:created xsi:type="dcterms:W3CDTF">2025-05-20T19:21:36Z</dcterms:created>
  <dcterms:modified xsi:type="dcterms:W3CDTF">2025-07-03T17:01:05Z</dcterms:modified>
</cp:coreProperties>
</file>