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04"/>
    <p:restoredTop sz="96857"/>
  </p:normalViewPr>
  <p:slideViewPr>
    <p:cSldViewPr snapToGrid="0" snapToObjects="1">
      <p:cViewPr varScale="1">
        <p:scale>
          <a:sx n="96" d="100"/>
          <a:sy n="96" d="100"/>
        </p:scale>
        <p:origin x="29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21B-230D-AB46-AF6F-A6384FC50DCA}" type="datetimeFigureOut">
              <a:rPr lang="es-CL" smtClean="0"/>
              <a:t>17-02-22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DFF-25B0-544F-AE41-2056F898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1631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21B-230D-AB46-AF6F-A6384FC50DCA}" type="datetimeFigureOut">
              <a:rPr lang="es-CL" smtClean="0"/>
              <a:t>17-02-22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DFF-25B0-544F-AE41-2056F898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112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21B-230D-AB46-AF6F-A6384FC50DCA}" type="datetimeFigureOut">
              <a:rPr lang="es-CL" smtClean="0"/>
              <a:t>17-02-22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DFF-25B0-544F-AE41-2056F898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4833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21B-230D-AB46-AF6F-A6384FC50DCA}" type="datetimeFigureOut">
              <a:rPr lang="es-CL" smtClean="0"/>
              <a:t>17-02-22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DFF-25B0-544F-AE41-2056F898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291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21B-230D-AB46-AF6F-A6384FC50DCA}" type="datetimeFigureOut">
              <a:rPr lang="es-CL" smtClean="0"/>
              <a:t>17-02-22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DFF-25B0-544F-AE41-2056F898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9154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21B-230D-AB46-AF6F-A6384FC50DCA}" type="datetimeFigureOut">
              <a:rPr lang="es-CL" smtClean="0"/>
              <a:t>17-02-22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DFF-25B0-544F-AE41-2056F898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85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21B-230D-AB46-AF6F-A6384FC50DCA}" type="datetimeFigureOut">
              <a:rPr lang="es-CL" smtClean="0"/>
              <a:t>17-02-22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DFF-25B0-544F-AE41-2056F898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7825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21B-230D-AB46-AF6F-A6384FC50DCA}" type="datetimeFigureOut">
              <a:rPr lang="es-CL" smtClean="0"/>
              <a:t>17-02-22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DFF-25B0-544F-AE41-2056F898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9245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21B-230D-AB46-AF6F-A6384FC50DCA}" type="datetimeFigureOut">
              <a:rPr lang="es-CL" smtClean="0"/>
              <a:t>17-02-22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DFF-25B0-544F-AE41-2056F898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7310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21B-230D-AB46-AF6F-A6384FC50DCA}" type="datetimeFigureOut">
              <a:rPr lang="es-CL" smtClean="0"/>
              <a:t>17-02-22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DFF-25B0-544F-AE41-2056F898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9095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21B-230D-AB46-AF6F-A6384FC50DCA}" type="datetimeFigureOut">
              <a:rPr lang="es-CL" smtClean="0"/>
              <a:t>17-02-22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DFF-25B0-544F-AE41-2056F898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530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D921B-230D-AB46-AF6F-A6384FC50DCA}" type="datetimeFigureOut">
              <a:rPr lang="es-CL" smtClean="0"/>
              <a:t>17-02-22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99DFF-25B0-544F-AE41-2056F8981D9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7589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qua-sur.cl/registro-virtual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visitantes@seguridadexpo.cl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>
            <a:extLst>
              <a:ext uri="{FF2B5EF4-FFF2-40B4-BE49-F238E27FC236}">
                <a16:creationId xmlns:a16="http://schemas.microsoft.com/office/drawing/2014/main" id="{53C5FCA5-DC56-414C-ADA0-B640C8DA7936}"/>
              </a:ext>
            </a:extLst>
          </p:cNvPr>
          <p:cNvSpPr/>
          <p:nvPr/>
        </p:nvSpPr>
        <p:spPr>
          <a:xfrm>
            <a:off x="0" y="3779413"/>
            <a:ext cx="5143500" cy="17311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4619C23C-EC00-C246-8081-6BBFC47D90E9}"/>
              </a:ext>
            </a:extLst>
          </p:cNvPr>
          <p:cNvSpPr/>
          <p:nvPr/>
        </p:nvSpPr>
        <p:spPr>
          <a:xfrm>
            <a:off x="0" y="6415434"/>
            <a:ext cx="5143500" cy="62931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86DC22-DAED-C347-89E9-A72B89F9F7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99" y="3224412"/>
            <a:ext cx="4212300" cy="51295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We are pleased to invite you to register to attend AQUASUR 2022, which will be held on March 2 - 4, 2022 at its venue located at Ruta 5 Sur km. 1018, Chinchin, Puerto Montt, Los Lagos.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B63D91B8-8BE4-544F-8809-FD563C38F092}"/>
              </a:ext>
            </a:extLst>
          </p:cNvPr>
          <p:cNvSpPr txBox="1">
            <a:spLocks/>
          </p:cNvSpPr>
          <p:nvPr/>
        </p:nvSpPr>
        <p:spPr>
          <a:xfrm>
            <a:off x="380845" y="2404541"/>
            <a:ext cx="4381810" cy="376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NOMBRE/LOGO EMPRESA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4CB7272C-336D-7F4E-BE63-A9831EA3A804}"/>
              </a:ext>
            </a:extLst>
          </p:cNvPr>
          <p:cNvSpPr txBox="1">
            <a:spLocks/>
          </p:cNvSpPr>
          <p:nvPr/>
        </p:nvSpPr>
        <p:spPr>
          <a:xfrm>
            <a:off x="576405" y="3860947"/>
            <a:ext cx="3990691" cy="848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To validate your free access to the fair, you have to enter your courtesy code in the following link: 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https://www.aqua-sur.cl/registro-virtual/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E3E5617-DC2A-6C47-A3F1-F1BA7949CF0F}"/>
              </a:ext>
            </a:extLst>
          </p:cNvPr>
          <p:cNvSpPr txBox="1"/>
          <p:nvPr/>
        </p:nvSpPr>
        <p:spPr>
          <a:xfrm>
            <a:off x="869073" y="4931610"/>
            <a:ext cx="342637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XXXX</a:t>
            </a: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4E31E2F8-45E8-814E-9140-97D915E7D319}"/>
              </a:ext>
            </a:extLst>
          </p:cNvPr>
          <p:cNvSpPr txBox="1">
            <a:spLocks/>
          </p:cNvSpPr>
          <p:nvPr/>
        </p:nvSpPr>
        <p:spPr>
          <a:xfrm>
            <a:off x="368250" y="5589031"/>
            <a:ext cx="4407001" cy="8153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Once the information is completed, you will receive the registration ticket in your email. Present the QR code at the access to AQUASUR 2022.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Exhibition hours: March 2 - 4, 10:00 am to 17:00 pm.</a:t>
            </a:r>
          </a:p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IMPORTANT: Covid protocol and access to the site with an active mobility pass.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20A4DB1F-0107-7446-90E1-18B14A4AC134}"/>
              </a:ext>
            </a:extLst>
          </p:cNvPr>
          <p:cNvSpPr txBox="1">
            <a:spLocks/>
          </p:cNvSpPr>
          <p:nvPr/>
        </p:nvSpPr>
        <p:spPr>
          <a:xfrm>
            <a:off x="466370" y="6450339"/>
            <a:ext cx="4231777" cy="221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If you are unable to enter your code or need more information, please contact us:</a:t>
            </a:r>
          </a:p>
        </p:txBody>
      </p:sp>
      <p:sp>
        <p:nvSpPr>
          <p:cNvPr id="11" name="Subtítulo 2">
            <a:extLst>
              <a:ext uri="{FF2B5EF4-FFF2-40B4-BE49-F238E27FC236}">
                <a16:creationId xmlns:a16="http://schemas.microsoft.com/office/drawing/2014/main" id="{751043C8-3C48-2344-AB2E-70A77AA40886}"/>
              </a:ext>
            </a:extLst>
          </p:cNvPr>
          <p:cNvSpPr txBox="1">
            <a:spLocks/>
          </p:cNvSpPr>
          <p:nvPr/>
        </p:nvSpPr>
        <p:spPr>
          <a:xfrm>
            <a:off x="3484608" y="6700937"/>
            <a:ext cx="1280055" cy="3497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300"/>
              </a:spcBef>
            </a:pPr>
            <a:r>
              <a:rPr lang="en-US" sz="1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+56 9 3860 0932</a:t>
            </a:r>
            <a:endParaRPr lang="en-US" sz="1000" b="1" i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AutoShape 2" descr="Instalar WhatsApp Business | Eligeunaweb Agencia de marketing y  programación web">
            <a:extLst>
              <a:ext uri="{FF2B5EF4-FFF2-40B4-BE49-F238E27FC236}">
                <a16:creationId xmlns:a16="http://schemas.microsoft.com/office/drawing/2014/main" id="{46D1CD10-9B9E-2044-A1B2-525F175FF01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419350" y="394496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76716C60-84C5-F74E-A984-8CD74FEFD9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6522" y="6677868"/>
            <a:ext cx="506657" cy="284995"/>
          </a:xfrm>
          <a:prstGeom prst="rect">
            <a:avLst/>
          </a:prstGeom>
        </p:spPr>
      </p:pic>
      <p:sp>
        <p:nvSpPr>
          <p:cNvPr id="21" name="Subtítulo 2">
            <a:extLst>
              <a:ext uri="{FF2B5EF4-FFF2-40B4-BE49-F238E27FC236}">
                <a16:creationId xmlns:a16="http://schemas.microsoft.com/office/drawing/2014/main" id="{430C0F0C-8BEB-3747-80C5-6D4D3F9E8C59}"/>
              </a:ext>
            </a:extLst>
          </p:cNvPr>
          <p:cNvSpPr txBox="1">
            <a:spLocks/>
          </p:cNvSpPr>
          <p:nvPr/>
        </p:nvSpPr>
        <p:spPr>
          <a:xfrm>
            <a:off x="1856856" y="1416572"/>
            <a:ext cx="1429789" cy="261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www.aqua-sur.cl</a:t>
            </a:r>
          </a:p>
        </p:txBody>
      </p:sp>
      <p:sp>
        <p:nvSpPr>
          <p:cNvPr id="19" name="Subtítulo 2">
            <a:extLst>
              <a:ext uri="{FF2B5EF4-FFF2-40B4-BE49-F238E27FC236}">
                <a16:creationId xmlns:a16="http://schemas.microsoft.com/office/drawing/2014/main" id="{DE5B0E9B-D1AD-A848-B573-D1555DB8E8EA}"/>
              </a:ext>
            </a:extLst>
          </p:cNvPr>
          <p:cNvSpPr txBox="1">
            <a:spLocks/>
          </p:cNvSpPr>
          <p:nvPr/>
        </p:nvSpPr>
        <p:spPr>
          <a:xfrm>
            <a:off x="581549" y="6694994"/>
            <a:ext cx="2117662" cy="3497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300"/>
              </a:spcBef>
            </a:pPr>
            <a:r>
              <a:rPr 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visitantes@aqua-sur.cl</a:t>
            </a:r>
            <a:endParaRPr 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B7B9DA8F-B7CD-C242-B837-F63B14096BD7}"/>
              </a:ext>
            </a:extLst>
          </p:cNvPr>
          <p:cNvSpPr txBox="1"/>
          <p:nvPr/>
        </p:nvSpPr>
        <p:spPr>
          <a:xfrm>
            <a:off x="1295864" y="4644459"/>
            <a:ext cx="257278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YOUR COURTESY CODE IS: </a:t>
            </a:r>
          </a:p>
        </p:txBody>
      </p:sp>
    </p:spTree>
    <p:extLst>
      <p:ext uri="{BB962C8B-B14F-4D97-AF65-F5344CB8AC3E}">
        <p14:creationId xmlns:p14="http://schemas.microsoft.com/office/powerpoint/2010/main" val="36398338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693</TotalTime>
  <Words>173</Words>
  <Application>Microsoft Macintosh PowerPoint</Application>
  <PresentationFormat>Presentación en pantalla (16:9)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Gladys AHUMADA</dc:creator>
  <cp:lastModifiedBy>Gladys AHUMADA</cp:lastModifiedBy>
  <cp:revision>28</cp:revision>
  <dcterms:created xsi:type="dcterms:W3CDTF">2020-10-28T15:33:59Z</dcterms:created>
  <dcterms:modified xsi:type="dcterms:W3CDTF">2022-02-17T18:45:27Z</dcterms:modified>
</cp:coreProperties>
</file>